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5" r:id="rId9"/>
    <p:sldId id="264" r:id="rId10"/>
    <p:sldId id="266" r:id="rId11"/>
    <p:sldId id="268" r:id="rId12"/>
    <p:sldId id="267" r:id="rId13"/>
    <p:sldId id="272" r:id="rId14"/>
    <p:sldId id="269" r:id="rId15"/>
    <p:sldId id="270" r:id="rId16"/>
    <p:sldId id="271" r:id="rId17"/>
    <p:sldId id="275" r:id="rId18"/>
    <p:sldId id="273" r:id="rId19"/>
    <p:sldId id="274" r:id="rId20"/>
    <p:sldId id="276" r:id="rId21"/>
    <p:sldId id="277" r:id="rId22"/>
    <p:sldId id="278" r:id="rId23"/>
    <p:sldId id="279" r:id="rId24"/>
    <p:sldId id="282" r:id="rId25"/>
    <p:sldId id="280" r:id="rId26"/>
    <p:sldId id="281" r:id="rId2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 snapToGrid="0">
      <p:cViewPr varScale="1">
        <p:scale>
          <a:sx n="79" d="100"/>
          <a:sy n="79" d="100"/>
        </p:scale>
        <p:origin x="-546" y="-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B5BBED-2862-4F7F-86FC-1DF1D23184AD}" type="datetimeFigureOut">
              <a:rPr lang="ru-RU" smtClean="0"/>
              <a:pPr/>
              <a:t>12.02.2017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CFE560-2595-424A-8D46-5DE8288E501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73280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3D14AD-7DE5-40D2-80D4-0C6335713302}" type="datetimeFigureOut">
              <a:rPr lang="ru-RU" smtClean="0"/>
              <a:pPr/>
              <a:t>12.02.2017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33F65C-93BA-45D7-A311-E94F396B425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8305012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3D14AD-7DE5-40D2-80D4-0C6335713302}" type="datetimeFigureOut">
              <a:rPr lang="ru-RU" smtClean="0"/>
              <a:pPr/>
              <a:t>12.02.2017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33F65C-93BA-45D7-A311-E94F396B425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1053041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3D14AD-7DE5-40D2-80D4-0C6335713302}" type="datetimeFigureOut">
              <a:rPr lang="ru-RU" smtClean="0"/>
              <a:pPr/>
              <a:t>12.02.2017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33F65C-93BA-45D7-A311-E94F396B425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02575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3D14AD-7DE5-40D2-80D4-0C6335713302}" type="datetimeFigureOut">
              <a:rPr lang="ru-RU" smtClean="0"/>
              <a:pPr/>
              <a:t>12.02.2017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33F65C-93BA-45D7-A311-E94F396B425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4873711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3D14AD-7DE5-40D2-80D4-0C6335713302}" type="datetimeFigureOut">
              <a:rPr lang="ru-RU" smtClean="0"/>
              <a:pPr/>
              <a:t>12.02.2017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33F65C-93BA-45D7-A311-E94F396B425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351276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3D14AD-7DE5-40D2-80D4-0C6335713302}" type="datetimeFigureOut">
              <a:rPr lang="ru-RU" smtClean="0"/>
              <a:pPr/>
              <a:t>12.02.2017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33F65C-93BA-45D7-A311-E94F396B425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3036284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3D14AD-7DE5-40D2-80D4-0C6335713302}" type="datetimeFigureOut">
              <a:rPr lang="ru-RU" smtClean="0"/>
              <a:pPr/>
              <a:t>12.02.2017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33F65C-93BA-45D7-A311-E94F396B425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8542352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3D14AD-7DE5-40D2-80D4-0C6335713302}" type="datetimeFigureOut">
              <a:rPr lang="ru-RU" smtClean="0"/>
              <a:pPr/>
              <a:t>12.02.2017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33F65C-93BA-45D7-A311-E94F396B425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6933713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3D14AD-7DE5-40D2-80D4-0C6335713302}" type="datetimeFigureOut">
              <a:rPr lang="ru-RU" smtClean="0"/>
              <a:pPr/>
              <a:t>12.02.2017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33F65C-93BA-45D7-A311-E94F396B425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2275404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3D14AD-7DE5-40D2-80D4-0C6335713302}" type="datetimeFigureOut">
              <a:rPr lang="ru-RU" smtClean="0"/>
              <a:pPr/>
              <a:t>12.02.2017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33F65C-93BA-45D7-A311-E94F396B425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8528444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3D14AD-7DE5-40D2-80D4-0C6335713302}" type="datetimeFigureOut">
              <a:rPr lang="ru-RU" smtClean="0"/>
              <a:pPr/>
              <a:t>12.02.2017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33F65C-93BA-45D7-A311-E94F396B425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1751099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3D14AD-7DE5-40D2-80D4-0C6335713302}" type="datetimeFigureOut">
              <a:rPr lang="ru-RU" smtClean="0"/>
              <a:pPr/>
              <a:t>12.02.2017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33F65C-93BA-45D7-A311-E94F396B425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3516812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4276" y="146713"/>
            <a:ext cx="8952930" cy="67146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814149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78925" y="170597"/>
            <a:ext cx="8461612" cy="6346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1515956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8675" y="232011"/>
            <a:ext cx="8679975" cy="65099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6914153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0311" y="92122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508202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83391" y="365077"/>
            <a:ext cx="8297839" cy="62233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4460048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6621" y="27294"/>
            <a:ext cx="8934734" cy="6701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917400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6788" y="-44357"/>
            <a:ext cx="9171295" cy="6878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483198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7857" y="139889"/>
            <a:ext cx="8693623" cy="6520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054050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64776" y="27295"/>
            <a:ext cx="9266830" cy="6950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069335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55845" y="242247"/>
            <a:ext cx="8789157" cy="65918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559689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0561" y="78474"/>
            <a:ext cx="8802806" cy="6602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30673171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55845" y="-13648"/>
            <a:ext cx="9130352" cy="68477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93990386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8801" y="0"/>
            <a:ext cx="9062114" cy="67965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73284244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4083" y="-34121"/>
            <a:ext cx="9089409" cy="6817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58961689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69493" y="-54591"/>
            <a:ext cx="9171295" cy="6878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45466788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0436" y="37531"/>
            <a:ext cx="9007522" cy="67556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96515361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0436" y="47767"/>
            <a:ext cx="8993874" cy="67454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77931777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6788" y="-1"/>
            <a:ext cx="9157647" cy="68682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16254210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6291" y="120535"/>
            <a:ext cx="9010995" cy="67582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77505705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6788" y="191067"/>
            <a:ext cx="8816454" cy="66123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92382122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6788" y="30708"/>
            <a:ext cx="8966579" cy="67249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7176110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3140" y="37531"/>
            <a:ext cx="9034818" cy="6776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69520313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69493" y="47768"/>
            <a:ext cx="9034817" cy="6776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55493784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3139" y="160361"/>
            <a:ext cx="8871045" cy="66532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23658450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1379" y="17059"/>
            <a:ext cx="8993875" cy="67454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21700496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2197" y="-34120"/>
            <a:ext cx="9171296" cy="6878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41887172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</TotalTime>
  <Words>0</Words>
  <Application>Microsoft Office PowerPoint</Application>
  <PresentationFormat>Произвольный</PresentationFormat>
  <Paragraphs>0</Paragraphs>
  <Slides>26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26</vt:i4>
      </vt:variant>
    </vt:vector>
  </HeadingPairs>
  <TitlesOfParts>
    <vt:vector size="27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Вера Нуштаева</dc:creator>
  <cp:lastModifiedBy>Admin</cp:lastModifiedBy>
  <cp:revision>3</cp:revision>
  <dcterms:created xsi:type="dcterms:W3CDTF">2017-02-07T09:11:47Z</dcterms:created>
  <dcterms:modified xsi:type="dcterms:W3CDTF">2017-02-11T19:05:00Z</dcterms:modified>
</cp:coreProperties>
</file>